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7" r:id="rId3"/>
    <p:sldId id="268" r:id="rId4"/>
    <p:sldId id="269" r:id="rId5"/>
    <p:sldId id="27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9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 for your generosity!</a:t>
            </a:r>
            <a:endParaRPr lang="en-US" sz="3200" dirty="0"/>
          </a:p>
        </p:txBody>
      </p:sp>
      <p:pic>
        <p:nvPicPr>
          <p:cNvPr id="5" name="Picture 4" descr="Screen Shot 2017-03-17 at 10.07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36" y="1331261"/>
            <a:ext cx="9160235" cy="552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80112" y="2564904"/>
            <a:ext cx="28973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Lawrence </a:t>
            </a:r>
          </a:p>
          <a:p>
            <a:pPr algn="ctr"/>
            <a:r>
              <a:rPr lang="en-US" sz="4000" dirty="0" smtClean="0"/>
              <a:t>sent us a photo and letter.</a:t>
            </a:r>
            <a:endParaRPr lang="en-US" sz="4000" dirty="0"/>
          </a:p>
        </p:txBody>
      </p:sp>
      <p:pic>
        <p:nvPicPr>
          <p:cNvPr id="3" name="Picture 2" descr="Screen Shot 2017-02-24 at 10.19.37 am.png"/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0"/>
            <a:ext cx="44095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49986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2-24 at 10.20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0"/>
            <a:ext cx="47371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79349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3" name="Picture 2" descr="Screen Shot 2017-02-17 at 10.18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73795"/>
            <a:ext cx="5976664" cy="548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6948</TotalTime>
  <Words>29</Words>
  <Application>Microsoft Macintosh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Tahoma</vt:lpstr>
      <vt:lpstr>Tunga</vt:lpstr>
      <vt:lpstr>Arial</vt:lpstr>
      <vt:lpstr>Soho</vt:lpstr>
      <vt:lpstr>Our GCC  Sponsor Child  - Lawrence  with Tadiwa</vt:lpstr>
      <vt:lpstr>Building a future for children in Zimbabwe</vt:lpstr>
      <vt:lpstr>THANK YOU for your generosity!</vt:lpstr>
      <vt:lpstr>PowerPoint Presentation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96</cp:revision>
  <dcterms:created xsi:type="dcterms:W3CDTF">2014-03-23T21:36:37Z</dcterms:created>
  <dcterms:modified xsi:type="dcterms:W3CDTF">2017-03-20T02:50:09Z</dcterms:modified>
</cp:coreProperties>
</file>